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7"/>
    <p:restoredTop sz="95680"/>
  </p:normalViewPr>
  <p:slideViewPr>
    <p:cSldViewPr snapToGrid="0" snapToObjects="1">
      <p:cViewPr>
        <p:scale>
          <a:sx n="74" d="100"/>
          <a:sy n="74" d="100"/>
        </p:scale>
        <p:origin x="1456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tiff>
</file>

<file path=ppt/media/image11.tiff>
</file>

<file path=ppt/media/image12.png>
</file>

<file path=ppt/media/image13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16B4C-80E7-144D-A745-33C9071C33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DBFA09-5C33-1C4D-9B4D-F0D1E49338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6C4202-0340-DA41-B7EE-A80DB0F15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0BFE6-A1CD-2943-8210-3253484FCBE4}" type="datetimeFigureOut">
              <a:rPr lang="en-US" smtClean="0"/>
              <a:t>8/13/21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8219C-597F-9041-832F-5D416B1B1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8238E3-4BC0-A343-A0E8-B88A6AA32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D16D7-59C1-6048-85E0-56399B46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690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E1C25-B563-E147-9B55-07F233679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4403B-E6A6-824A-A498-1CFA77AF6F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10C1E-C74F-1544-8357-8B52AFFD7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0BFE6-A1CD-2943-8210-3253484FCBE4}" type="datetimeFigureOut">
              <a:rPr lang="en-US" smtClean="0"/>
              <a:t>8/13/21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C9B19E-2575-7F43-8ED2-DA0E38F05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D41D89-C769-044D-B4B4-9009ACF26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D16D7-59C1-6048-85E0-56399B46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177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2009C1-6CEC-404C-8DC8-A0D35704E1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910B7C-AC25-D444-B4C5-D60C9A14DF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052D0-3C90-A34B-8A82-28F52E6C0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0BFE6-A1CD-2943-8210-3253484FCBE4}" type="datetimeFigureOut">
              <a:rPr lang="en-US" smtClean="0"/>
              <a:t>8/13/21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8C967-CBAC-2442-B682-825EA8FFD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CD993-D20E-E749-8A4D-E105FC269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D16D7-59C1-6048-85E0-56399B46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065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A30E1-E7C3-7946-A615-DFD5C7DE0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2E9FF-3130-4F47-BC94-03687BE3B3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9935BC-53F1-4842-95BC-FC404C8E2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0BFE6-A1CD-2943-8210-3253484FCBE4}" type="datetimeFigureOut">
              <a:rPr lang="en-US" smtClean="0"/>
              <a:t>8/13/21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0647A4-614C-3749-97C7-97000631D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5A0983-D6D2-614E-88CF-52C0E7A3F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D16D7-59C1-6048-85E0-56399B46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95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E85DE-5A34-CD42-8C9E-6B572B70A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393DC9-99AF-5448-8A21-5145DA4CB8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DC1650-2867-FC43-B848-34580560E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0BFE6-A1CD-2943-8210-3253484FCBE4}" type="datetimeFigureOut">
              <a:rPr lang="en-US" smtClean="0"/>
              <a:t>8/13/21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C6A35-52F4-0B46-86EA-D8E887532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3C94DB-C14D-A04D-908B-AC8D03423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D16D7-59C1-6048-85E0-56399B46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124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84F9F-57EB-5B4A-93C0-45CA5CE09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7B58D-A199-5740-99CD-F626A35056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884E38-925D-E946-894C-0AC54E2EDB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1941B9-8D1D-F641-B813-09D25FAAF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0BFE6-A1CD-2943-8210-3253484FCBE4}" type="datetimeFigureOut">
              <a:rPr lang="en-US" smtClean="0"/>
              <a:t>8/13/21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7A2854-D578-4D4B-A221-A9D416AE2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90BC9A-E3FD-0E47-9686-4F673D909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D16D7-59C1-6048-85E0-56399B46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389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52FF7-41C1-544D-8329-80EA65A0F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BC3623-47C8-6A4A-93E9-5A9142F6C4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8B8C34-8C32-E140-8DCC-2E363C68B2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2E2D28-C441-5440-9C9E-A74A0F0254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FE4307-4EE6-A94C-AB64-54A3E5C9DC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8F81FA-1141-7F48-9958-3EB0314C0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0BFE6-A1CD-2943-8210-3253484FCBE4}" type="datetimeFigureOut">
              <a:rPr lang="en-US" smtClean="0"/>
              <a:t>8/13/21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F0A784-C13A-FC47-9384-80D7C2218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F97312-B1E7-EB45-8DD5-3AA3AA319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D16D7-59C1-6048-85E0-56399B46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524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B28A8-395B-A143-98B8-B2747D7E4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33B20C-837F-474C-8395-446F9A0B7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0BFE6-A1CD-2943-8210-3253484FCBE4}" type="datetimeFigureOut">
              <a:rPr lang="en-US" smtClean="0"/>
              <a:t>8/13/21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8AA51A-B653-0641-AACD-787D73683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C98B8C-191C-4E4A-9AFF-27BCFCBA6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D16D7-59C1-6048-85E0-56399B46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735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5B7E37-7896-004C-ADD7-5C9D61C84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0BFE6-A1CD-2943-8210-3253484FCBE4}" type="datetimeFigureOut">
              <a:rPr lang="en-US" smtClean="0"/>
              <a:t>8/13/21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104850-8853-A249-B31F-CACBBD0DC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E9AC76-CCC0-2144-B1E5-1FA658E66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D16D7-59C1-6048-85E0-56399B46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859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AE530-30AC-104F-BA57-701DA2E75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4000F-E31E-014E-A63A-0D702855E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A3899F-190A-D840-9CBF-FAB4DF3F08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809A22-F0A6-B646-864E-105E1E350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0BFE6-A1CD-2943-8210-3253484FCBE4}" type="datetimeFigureOut">
              <a:rPr lang="en-US" smtClean="0"/>
              <a:t>8/13/21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69BFD0-25B7-894F-9BC2-74E52F8C2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F58E31-C96B-8647-9B5C-F8F7F1721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D16D7-59C1-6048-85E0-56399B46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664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61536-C1F8-6749-AD89-D11913CA8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F66CF7-FD8D-A14E-98CE-B5DC03E4DC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C1812C-4C7C-D54F-8584-E5E21236D3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62AB38-E34C-8B4C-B53F-9FED0740B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0BFE6-A1CD-2943-8210-3253484FCBE4}" type="datetimeFigureOut">
              <a:rPr lang="en-US" smtClean="0"/>
              <a:t>8/13/21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0217C5-81C5-2D4F-BAAC-DBBB87343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EBB231-2BCA-9147-97B7-1F4A43A09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FD16D7-59C1-6048-85E0-56399B46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239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671B56D-D700-7949-A474-7644F7DB2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BDE016-47A5-8A4F-BEDB-5DD2F6DDD1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B21B76-DAD9-C545-9159-A07005FA9F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A0BFE6-A1CD-2943-8210-3253484FCBE4}" type="datetimeFigureOut">
              <a:rPr lang="en-US" smtClean="0"/>
              <a:t>8/13/21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44B8E5-668B-8D4D-8CA2-7BD8B6D94D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950DA7-3396-B64D-AFEB-AE617786AB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FD16D7-59C1-6048-85E0-56399B46C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205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piumiu/used-cars-database-50000-data-points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220916B-C327-3247-8166-CA0E10B5DE64}"/>
              </a:ext>
            </a:extLst>
          </p:cNvPr>
          <p:cNvSpPr/>
          <p:nvPr/>
        </p:nvSpPr>
        <p:spPr>
          <a:xfrm>
            <a:off x="713983" y="578882"/>
            <a:ext cx="1093522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rgbClr val="C0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eBay Used Car Data: Exploratory Data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3C2CCA-67E0-6447-A77C-CE27663968E6}"/>
              </a:ext>
            </a:extLst>
          </p:cNvPr>
          <p:cNvSpPr txBox="1"/>
          <p:nvPr/>
        </p:nvSpPr>
        <p:spPr>
          <a:xfrm>
            <a:off x="5023386" y="5498926"/>
            <a:ext cx="29167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rgbClr val="7030A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Nitin Mahajan</a:t>
            </a:r>
          </a:p>
          <a:p>
            <a:pPr algn="ctr"/>
            <a:r>
              <a:rPr lang="en-US" sz="2400" dirty="0">
                <a:solidFill>
                  <a:srgbClr val="7030A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Final Project DSC530</a:t>
            </a:r>
          </a:p>
          <a:p>
            <a:pPr algn="ctr"/>
            <a:r>
              <a:rPr lang="en-US" sz="2400" dirty="0">
                <a:solidFill>
                  <a:srgbClr val="7030A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Bellevue University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F126B0-D6DE-7C49-9E2A-2D759B4B5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6771" y="1377266"/>
            <a:ext cx="8770393" cy="3908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940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A495C8-4683-894D-9908-EDE4BD9A2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0369" y="1476222"/>
            <a:ext cx="6556699" cy="413696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F2FE4CC-2A38-C74F-BC37-0066F8FA38EC}"/>
              </a:ext>
            </a:extLst>
          </p:cNvPr>
          <p:cNvSpPr/>
          <p:nvPr/>
        </p:nvSpPr>
        <p:spPr>
          <a:xfrm>
            <a:off x="3213028" y="275893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3600" b="1" dirty="0">
                <a:solidFill>
                  <a:srgbClr val="C0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Scatter Plot</a:t>
            </a:r>
            <a:endParaRPr lang="en-US" sz="3600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algn="ctr"/>
            <a:r>
              <a:rPr lang="en-US" b="1" i="0" u="none" strike="noStrike" dirty="0">
                <a:solidFill>
                  <a:srgbClr val="000000"/>
                </a:solidFill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Age and price</a:t>
            </a:r>
          </a:p>
          <a:p>
            <a:pPr algn="ctr"/>
            <a:r>
              <a:rPr lang="en-US" b="0" i="0" u="none" strike="noStrike" dirty="0">
                <a:solidFill>
                  <a:srgbClr val="000000"/>
                </a:solidFill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(Excluded newer cars since their price is expected to be higher).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5510777-1538-5942-A430-323513D019F2}"/>
              </a:ext>
            </a:extLst>
          </p:cNvPr>
          <p:cNvSpPr/>
          <p:nvPr/>
        </p:nvSpPr>
        <p:spPr>
          <a:xfrm>
            <a:off x="2839527" y="5374379"/>
            <a:ext cx="78399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- Age is one of the factors that causes the price to change. </a:t>
            </a:r>
          </a:p>
          <a:p>
            <a:pPr marL="285750" indent="-285750">
              <a:buFontTx/>
              <a:buChar char="-"/>
            </a:pPr>
            <a:r>
              <a:rPr lang="en-US" dirty="0"/>
              <a:t>Presence of few outliers for cars older than 35 years with high price range</a:t>
            </a:r>
          </a:p>
          <a:p>
            <a:pPr marL="285750" indent="-285750">
              <a:buFontTx/>
              <a:buChar char="-"/>
            </a:pPr>
            <a:r>
              <a:rPr lang="en-US" dirty="0"/>
              <a:t>-Weak association of Car age and price.</a:t>
            </a:r>
          </a:p>
        </p:txBody>
      </p:sp>
    </p:spTree>
    <p:extLst>
      <p:ext uri="{BB962C8B-B14F-4D97-AF65-F5344CB8AC3E}">
        <p14:creationId xmlns:p14="http://schemas.microsoft.com/office/powerpoint/2010/main" val="306111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09EDA3-BAF0-A14B-9126-95B36A5C1734}"/>
              </a:ext>
            </a:extLst>
          </p:cNvPr>
          <p:cNvSpPr txBox="1"/>
          <p:nvPr/>
        </p:nvSpPr>
        <p:spPr>
          <a:xfrm>
            <a:off x="4123427" y="224287"/>
            <a:ext cx="4350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C0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Hypothesis Testing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31095A-4B62-1148-A470-5A004AF43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9413" y="1070637"/>
            <a:ext cx="5993202" cy="4259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887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C71CB4-16B0-6345-8B73-7654744DF223}"/>
              </a:ext>
            </a:extLst>
          </p:cNvPr>
          <p:cNvSpPr txBox="1"/>
          <p:nvPr/>
        </p:nvSpPr>
        <p:spPr>
          <a:xfrm>
            <a:off x="3364302" y="155276"/>
            <a:ext cx="56351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C0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REGRESSION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112A2-DFE7-A547-91C8-2D9FD3A09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498" y="1023908"/>
            <a:ext cx="10604740" cy="5372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311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F38291-A28F-2E44-9115-FC97D20A835A}"/>
              </a:ext>
            </a:extLst>
          </p:cNvPr>
          <p:cNvSpPr txBox="1"/>
          <p:nvPr/>
        </p:nvSpPr>
        <p:spPr>
          <a:xfrm>
            <a:off x="4364966" y="2553419"/>
            <a:ext cx="301037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C0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08692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66C79F-4EB3-AC45-842A-A1BE73164251}"/>
              </a:ext>
            </a:extLst>
          </p:cNvPr>
          <p:cNvSpPr txBox="1"/>
          <p:nvPr/>
        </p:nvSpPr>
        <p:spPr>
          <a:xfrm>
            <a:off x="660400" y="3938016"/>
            <a:ext cx="106055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Baskerville" panose="02020502070401020303" pitchFamily="18" charset="0"/>
                <a:ea typeface="Baskerville" panose="02020502070401020303" pitchFamily="18" charset="0"/>
              </a:rPr>
              <a:t>Used Cars Database from Kaggle</a:t>
            </a:r>
          </a:p>
          <a:p>
            <a:r>
              <a:rPr lang="en-US" sz="2800" u="sng" dirty="0">
                <a:latin typeface="Baskerville" panose="02020502070401020303" pitchFamily="18" charset="0"/>
                <a:ea typeface="Baskerville" panose="02020502070401020303" pitchFamily="18" charset="0"/>
                <a:hlinkClick r:id="rId2"/>
              </a:rPr>
              <a:t>https://www.kaggle.com/piumiu/used-cars-database-50000-data-points</a:t>
            </a:r>
            <a:endParaRPr lang="en-US" sz="2800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B2A182-760F-6941-B5A2-82C31E6DB79A}"/>
              </a:ext>
            </a:extLst>
          </p:cNvPr>
          <p:cNvSpPr txBox="1"/>
          <p:nvPr/>
        </p:nvSpPr>
        <p:spPr>
          <a:xfrm>
            <a:off x="4748602" y="820795"/>
            <a:ext cx="28729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C0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OBJECTIVE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259B85-E396-3743-8ADC-8F40CE7F25A7}"/>
              </a:ext>
            </a:extLst>
          </p:cNvPr>
          <p:cNvSpPr txBox="1"/>
          <p:nvPr/>
        </p:nvSpPr>
        <p:spPr>
          <a:xfrm>
            <a:off x="660400" y="1685462"/>
            <a:ext cx="110493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Baskerville" panose="02020502070401020303" pitchFamily="18" charset="0"/>
                <a:ea typeface="Baskerville" panose="02020502070401020303" pitchFamily="18" charset="0"/>
              </a:rPr>
              <a:t>Identification of Significant variables to drive the price of used cars in eBay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B1E501-C9F1-754A-9688-0F7C7B459EC0}"/>
              </a:ext>
            </a:extLst>
          </p:cNvPr>
          <p:cNvSpPr txBox="1"/>
          <p:nvPr/>
        </p:nvSpPr>
        <p:spPr>
          <a:xfrm>
            <a:off x="4430855" y="3291685"/>
            <a:ext cx="35083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C0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DATA SOURCE</a:t>
            </a:r>
            <a:endParaRPr lang="en-US" sz="3600" dirty="0">
              <a:solidFill>
                <a:srgbClr val="C0000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0625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A34E0D-698A-6E46-8AFB-E2BD0FA5D130}"/>
              </a:ext>
            </a:extLst>
          </p:cNvPr>
          <p:cNvSpPr txBox="1"/>
          <p:nvPr/>
        </p:nvSpPr>
        <p:spPr>
          <a:xfrm>
            <a:off x="2912532" y="829732"/>
            <a:ext cx="76402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Exploratory Data Analysis -  Summary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536791-A2A4-B340-AAAE-1B6EF2B7DB1A}"/>
              </a:ext>
            </a:extLst>
          </p:cNvPr>
          <p:cNvSpPr txBox="1"/>
          <p:nvPr/>
        </p:nvSpPr>
        <p:spPr>
          <a:xfrm>
            <a:off x="512548" y="1896534"/>
            <a:ext cx="11353686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The dataset consists of 20 columns</a:t>
            </a:r>
          </a:p>
          <a:p>
            <a:pPr marL="285750" indent="-285750">
              <a:buFontTx/>
              <a:buChar char="-"/>
            </a:pPr>
            <a:endParaRPr lang="en-US" sz="24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15 columns contain data of object type, 5 columns are int.64 type.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5 columns have missing values, but none of them contain more than 20% missing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Units of the variables are missing,</a:t>
            </a:r>
          </a:p>
        </p:txBody>
      </p:sp>
    </p:spTree>
    <p:extLst>
      <p:ext uri="{BB962C8B-B14F-4D97-AF65-F5344CB8AC3E}">
        <p14:creationId xmlns:p14="http://schemas.microsoft.com/office/powerpoint/2010/main" val="621623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039DACF-10F6-0E46-A49F-A98C8A1069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2132" y="1521902"/>
            <a:ext cx="6451601" cy="533609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CED8303-C417-C948-9C33-8A6A8CF71AA5}"/>
              </a:ext>
            </a:extLst>
          </p:cNvPr>
          <p:cNvSpPr txBox="1"/>
          <p:nvPr/>
        </p:nvSpPr>
        <p:spPr>
          <a:xfrm>
            <a:off x="3076423" y="304801"/>
            <a:ext cx="58217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C0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CORRELATION MATRIX</a:t>
            </a:r>
          </a:p>
        </p:txBody>
      </p:sp>
    </p:spTree>
    <p:extLst>
      <p:ext uri="{BB962C8B-B14F-4D97-AF65-F5344CB8AC3E}">
        <p14:creationId xmlns:p14="http://schemas.microsoft.com/office/powerpoint/2010/main" val="109189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C972538-93EF-BF44-8393-8EAA13CC7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123" y="783168"/>
            <a:ext cx="3303277" cy="22330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30758D5-BC69-DC40-B047-3EB62F78D3ED}"/>
              </a:ext>
            </a:extLst>
          </p:cNvPr>
          <p:cNvSpPr txBox="1"/>
          <p:nvPr/>
        </p:nvSpPr>
        <p:spPr>
          <a:xfrm>
            <a:off x="1946124" y="2965053"/>
            <a:ext cx="3488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- Right skewed (positively skewed)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1B0411-DE8A-B847-92C3-19599A259A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6133" y="697381"/>
            <a:ext cx="3370691" cy="22330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B17D1FA-4EE3-1341-B8C4-2EA2483056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4602" y="4165383"/>
            <a:ext cx="3126317" cy="21631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EC87312-E512-2B40-81FA-2B990F0F17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6133" y="3722601"/>
            <a:ext cx="3370691" cy="22962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C8D8BAD-216E-884A-9FAE-80AFD1EF7776}"/>
              </a:ext>
            </a:extLst>
          </p:cNvPr>
          <p:cNvSpPr txBox="1"/>
          <p:nvPr/>
        </p:nvSpPr>
        <p:spPr>
          <a:xfrm>
            <a:off x="8201409" y="413836"/>
            <a:ext cx="2494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Years of Registration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CC4E15-9CED-9149-9542-ABB31C1E1A3C}"/>
              </a:ext>
            </a:extLst>
          </p:cNvPr>
          <p:cNvSpPr/>
          <p:nvPr/>
        </p:nvSpPr>
        <p:spPr>
          <a:xfrm>
            <a:off x="3496161" y="391584"/>
            <a:ext cx="7521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Price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622B04A-A679-2A42-A73B-6C6718B49531}"/>
              </a:ext>
            </a:extLst>
          </p:cNvPr>
          <p:cNvSpPr/>
          <p:nvPr/>
        </p:nvSpPr>
        <p:spPr>
          <a:xfrm>
            <a:off x="2714823" y="6350405"/>
            <a:ext cx="22122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Normally Distributed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053082-24D8-0A4E-BFCC-F2E85849A25E}"/>
              </a:ext>
            </a:extLst>
          </p:cNvPr>
          <p:cNvSpPr/>
          <p:nvPr/>
        </p:nvSpPr>
        <p:spPr>
          <a:xfrm>
            <a:off x="7729594" y="6018866"/>
            <a:ext cx="36999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Left skewed (Negatively </a:t>
            </a:r>
            <a:r>
              <a:rPr lang="en-US" b="1" dirty="0">
                <a:solidFill>
                  <a:srgbClr val="C0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skewed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FF5980-9616-D243-8808-12D47D5F4F64}"/>
              </a:ext>
            </a:extLst>
          </p:cNvPr>
          <p:cNvSpPr/>
          <p:nvPr/>
        </p:nvSpPr>
        <p:spPr>
          <a:xfrm>
            <a:off x="7832896" y="2967851"/>
            <a:ext cx="32272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C0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Left skewed (Negatively skewed)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AFD00B4-0C00-394E-81C3-9045C0180FB7}"/>
              </a:ext>
            </a:extLst>
          </p:cNvPr>
          <p:cNvSpPr txBox="1"/>
          <p:nvPr/>
        </p:nvSpPr>
        <p:spPr>
          <a:xfrm>
            <a:off x="2823476" y="3706605"/>
            <a:ext cx="2317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Registration Month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84B7A5-EE33-224B-9D86-DA2A5F0FE9CF}"/>
              </a:ext>
            </a:extLst>
          </p:cNvPr>
          <p:cNvSpPr/>
          <p:nvPr/>
        </p:nvSpPr>
        <p:spPr>
          <a:xfrm>
            <a:off x="8871931" y="3315882"/>
            <a:ext cx="13067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Odometer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FEABA8-4B99-5C45-8888-C186AFEDB427}"/>
              </a:ext>
            </a:extLst>
          </p:cNvPr>
          <p:cNvSpPr txBox="1"/>
          <p:nvPr/>
        </p:nvSpPr>
        <p:spPr>
          <a:xfrm>
            <a:off x="4355412" y="67883"/>
            <a:ext cx="43140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C00000"/>
                </a:solidFill>
              </a:rPr>
              <a:t>Distribution of Variables</a:t>
            </a:r>
          </a:p>
        </p:txBody>
      </p:sp>
    </p:spTree>
    <p:extLst>
      <p:ext uri="{BB962C8B-B14F-4D97-AF65-F5344CB8AC3E}">
        <p14:creationId xmlns:p14="http://schemas.microsoft.com/office/powerpoint/2010/main" val="2808380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87E7B3-FB0D-8F4E-BEA5-422555D72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029" y="1169375"/>
            <a:ext cx="8333117" cy="533574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35C2482-2394-BA40-A059-48FD823886C4}"/>
              </a:ext>
            </a:extLst>
          </p:cNvPr>
          <p:cNvSpPr txBox="1"/>
          <p:nvPr/>
        </p:nvSpPr>
        <p:spPr>
          <a:xfrm>
            <a:off x="2642133" y="276046"/>
            <a:ext cx="73990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C0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Probability Mass Function (PMF)</a:t>
            </a:r>
          </a:p>
        </p:txBody>
      </p:sp>
    </p:spTree>
    <p:extLst>
      <p:ext uri="{BB962C8B-B14F-4D97-AF65-F5344CB8AC3E}">
        <p14:creationId xmlns:p14="http://schemas.microsoft.com/office/powerpoint/2010/main" val="3342878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60D1FCD-31F1-9243-830C-2EF700D0E570}"/>
              </a:ext>
            </a:extLst>
          </p:cNvPr>
          <p:cNvSpPr/>
          <p:nvPr/>
        </p:nvSpPr>
        <p:spPr>
          <a:xfrm>
            <a:off x="2547635" y="328606"/>
            <a:ext cx="799667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i="0" u="none" strike="noStrike" dirty="0">
                <a:solidFill>
                  <a:srgbClr val="C00000"/>
                </a:solidFill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Cumulative Distribution Function (CDF)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DFEA25-64CD-6D46-BFF7-AB013D7E1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545" y="1470203"/>
            <a:ext cx="7092832" cy="484433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827B060-E60B-7E47-8D02-DB3E277C9372}"/>
              </a:ext>
            </a:extLst>
          </p:cNvPr>
          <p:cNvSpPr/>
          <p:nvPr/>
        </p:nvSpPr>
        <p:spPr>
          <a:xfrm>
            <a:off x="7789609" y="1601977"/>
            <a:ext cx="366627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 - </a:t>
            </a:r>
            <a:r>
              <a:rPr lang="en-US" sz="2400" dirty="0" err="1">
                <a:latin typeface="Baskerville" panose="02020502070401020303" pitchFamily="18" charset="0"/>
                <a:ea typeface="Baskerville" panose="02020502070401020303" pitchFamily="18" charset="0"/>
              </a:rPr>
              <a:t>approx</a:t>
            </a:r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 25% cars have reading under 100000 km, and about 30% cars under 120000 kilometer. </a:t>
            </a:r>
          </a:p>
          <a:p>
            <a:endParaRPr lang="en-US" sz="24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- Common values appear vertical sections of the CDF; there are fewer values below 100000 kilometer, so the CDF in this range is flatter.</a:t>
            </a:r>
          </a:p>
        </p:txBody>
      </p:sp>
    </p:spTree>
    <p:extLst>
      <p:ext uri="{BB962C8B-B14F-4D97-AF65-F5344CB8AC3E}">
        <p14:creationId xmlns:p14="http://schemas.microsoft.com/office/powerpoint/2010/main" val="2308654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82C9768-78E2-D347-804A-15E1A631C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645" y="1679875"/>
            <a:ext cx="7510798" cy="477268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A4A58F3-4FF7-124B-BBDE-02A55D52CF9D}"/>
              </a:ext>
            </a:extLst>
          </p:cNvPr>
          <p:cNvSpPr/>
          <p:nvPr/>
        </p:nvSpPr>
        <p:spPr>
          <a:xfrm>
            <a:off x="3823097" y="328605"/>
            <a:ext cx="517680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i="0" u="none" strike="noStrike" dirty="0">
                <a:solidFill>
                  <a:srgbClr val="C00000"/>
                </a:solidFill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Analytical Distribution</a:t>
            </a:r>
          </a:p>
        </p:txBody>
      </p:sp>
    </p:spTree>
    <p:extLst>
      <p:ext uri="{BB962C8B-B14F-4D97-AF65-F5344CB8AC3E}">
        <p14:creationId xmlns:p14="http://schemas.microsoft.com/office/powerpoint/2010/main" val="2338466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F17AB93-0973-B940-85ED-47578A5906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4118" y="1372857"/>
            <a:ext cx="7525708" cy="487607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20CF0A9-86C1-7C44-971B-4741B18E9A06}"/>
              </a:ext>
            </a:extLst>
          </p:cNvPr>
          <p:cNvSpPr txBox="1"/>
          <p:nvPr/>
        </p:nvSpPr>
        <p:spPr>
          <a:xfrm>
            <a:off x="4520242" y="172528"/>
            <a:ext cx="38624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rgbClr val="C0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Scatter Plot</a:t>
            </a:r>
            <a:endParaRPr lang="en-US" dirty="0"/>
          </a:p>
          <a:p>
            <a:pPr algn="ctr"/>
            <a:r>
              <a:rPr lang="en-US" b="1" dirty="0"/>
              <a:t>Car price vs the power of the car in PS.</a:t>
            </a:r>
          </a:p>
          <a:p>
            <a:pPr algn="ctr"/>
            <a:r>
              <a:rPr lang="en-US" dirty="0"/>
              <a:t>(Excluding low </a:t>
            </a:r>
            <a:r>
              <a:rPr lang="en-US" dirty="0" err="1"/>
              <a:t>powerPS</a:t>
            </a:r>
            <a:r>
              <a:rPr lang="en-US" dirty="0"/>
              <a:t> values)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B68B3AE-73AE-DC4B-B00A-A20C5A6FB644}"/>
              </a:ext>
            </a:extLst>
          </p:cNvPr>
          <p:cNvSpPr/>
          <p:nvPr/>
        </p:nvSpPr>
        <p:spPr>
          <a:xfrm>
            <a:off x="3444815" y="6248927"/>
            <a:ext cx="69758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powerPS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 and Car price have positive but weak correlation.</a:t>
            </a:r>
          </a:p>
        </p:txBody>
      </p:sp>
    </p:spTree>
    <p:extLst>
      <p:ext uri="{BB962C8B-B14F-4D97-AF65-F5344CB8AC3E}">
        <p14:creationId xmlns:p14="http://schemas.microsoft.com/office/powerpoint/2010/main" val="3546627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283</Words>
  <Application>Microsoft Macintosh PowerPoint</Application>
  <PresentationFormat>Widescreen</PresentationFormat>
  <Paragraphs>47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Baskerville</vt:lpstr>
      <vt:lpstr>Calibri</vt:lpstr>
      <vt:lpstr>Calibri Light</vt:lpstr>
      <vt:lpstr>Helvetica Neue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</cp:revision>
  <dcterms:created xsi:type="dcterms:W3CDTF">2021-08-13T23:43:16Z</dcterms:created>
  <dcterms:modified xsi:type="dcterms:W3CDTF">2021-08-14T02:26:55Z</dcterms:modified>
</cp:coreProperties>
</file>

<file path=docProps/thumbnail.jpeg>
</file>